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QsprVhXeV6cgZM9SrNN/49BRU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bd2ee23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dbd2ee2319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dbd2ee23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bd2ee231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dbd2ee231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dbd2ee231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.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. загол.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4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>
            <a:spLocks noGrp="1"/>
          </p:cNvSpPr>
          <p:nvPr>
            <p:ph type="pic" idx="2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. текст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. загол. и текст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 rot="5400000">
            <a:off x="1799434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1" y="170974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1" y="458947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 sz="1125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013"/>
              <a:buNone/>
              <a:defRPr sz="1013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1pPr>
            <a:lvl2pPr marL="914400" lvl="1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 b="1"/>
            </a:lvl2pPr>
            <a:lvl3pPr marL="1371600" lvl="2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3pPr>
            <a:lvl4pPr marL="1828800" lvl="3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4pPr>
            <a:lvl5pPr marL="2286000" lvl="4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5pPr>
            <a:lvl6pPr marL="2743200" lvl="5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6pPr>
            <a:lvl7pPr marL="3200400" lvl="6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7pPr>
            <a:lvl8pPr marL="3657600" lvl="7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8pPr>
            <a:lvl9pPr marL="4114800" lvl="8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1pPr>
            <a:lvl2pPr marL="914400" lvl="1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 b="1"/>
            </a:lvl2pPr>
            <a:lvl3pPr marL="1371600" lvl="2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3pPr>
            <a:lvl4pPr marL="1828800" lvl="3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4pPr>
            <a:lvl5pPr marL="2286000" lvl="4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5pPr>
            <a:lvl6pPr marL="2743200" lvl="5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6pPr>
            <a:lvl7pPr marL="3200400" lvl="6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7pPr>
            <a:lvl8pPr marL="3657600" lvl="7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8pPr>
            <a:lvl9pPr marL="4114800" lvl="8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8612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2pPr>
            <a:lvl3pPr marL="1371600" lvl="2" indent="-3143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marL="1828800" lvl="3" indent="-300037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4pPr>
            <a:lvl5pPr marL="2286000" lvl="4" indent="-300037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5pPr>
            <a:lvl6pPr marL="2743200" lvl="5" indent="-300037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6pPr>
            <a:lvl7pPr marL="3200400" lvl="6" indent="-300037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7pPr>
            <a:lvl8pPr marL="3657600" lvl="7" indent="-300037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8pPr>
            <a:lvl9pPr marL="4114800" lvl="8" indent="-300037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marL="1371600" lvl="2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marL="1828800" lvl="3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marL="2286000" lvl="4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marL="2743200" lvl="5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marL="3200400" lvl="6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marL="3657600" lvl="7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marL="4114800" lvl="8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  <a:defRPr sz="15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marL="1371600" lvl="2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marL="1828800" lvl="3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marL="2286000" lvl="4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marL="2743200" lvl="5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marL="3200400" lvl="6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marL="3657600" lvl="7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marL="4114800" lvl="8" indent="-228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5"/>
              <a:buFont typeface="Calibri"/>
              <a:buNone/>
              <a:defRPr sz="2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8612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  <a:defRPr sz="15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92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92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92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92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92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92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475488" y="0"/>
            <a:ext cx="10910400" cy="6858000"/>
          </a:xfrm>
          <a:prstGeom prst="rect">
            <a:avLst/>
          </a:prstGeom>
          <a:gradFill>
            <a:gsLst>
              <a:gs pos="0">
                <a:srgbClr val="428CCE"/>
              </a:gs>
              <a:gs pos="25000">
                <a:srgbClr val="428CCE"/>
              </a:gs>
              <a:gs pos="94000">
                <a:srgbClr val="3A3838"/>
              </a:gs>
              <a:gs pos="100000">
                <a:srgbClr val="3A3838"/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"/>
          <p:cNvSpPr txBox="1">
            <a:spLocks noGrp="1"/>
          </p:cNvSpPr>
          <p:nvPr>
            <p:ph type="ctrTitle"/>
          </p:nvPr>
        </p:nvSpPr>
        <p:spPr>
          <a:xfrm>
            <a:off x="3045368" y="2043663"/>
            <a:ext cx="61053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Волшебник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66" name="Google Shape;166;p1"/>
          <p:cNvSpPr txBox="1">
            <a:spLocks noGrp="1"/>
          </p:cNvSpPr>
          <p:nvPr>
            <p:ph type="subTitle" idx="1"/>
          </p:nvPr>
        </p:nvSpPr>
        <p:spPr>
          <a:xfrm>
            <a:off x="3045368" y="4074718"/>
            <a:ext cx="61053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rgbClr val="FFFFFF"/>
                </a:solidFill>
              </a:rPr>
              <a:t>АТ-04</a:t>
            </a:r>
            <a:endParaRPr sz="2000"/>
          </a:p>
        </p:txBody>
      </p:sp>
      <p:sp>
        <p:nvSpPr>
          <p:cNvPr id="167" name="Google Shape;167;p1"/>
          <p:cNvSpPr txBox="1"/>
          <p:nvPr/>
        </p:nvSpPr>
        <p:spPr>
          <a:xfrm>
            <a:off x="6319550" y="4756975"/>
            <a:ext cx="451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Куратор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Корнякова Елена Михайловна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E75B5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5B9BD5">
                  <a:alpha val="45882"/>
                </a:srgbClr>
              </a:gs>
              <a:gs pos="100000">
                <a:srgbClr val="5B9BD5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5B9BD5">
                  <a:alpha val="28627"/>
                </a:srgbClr>
              </a:gs>
              <a:gs pos="2000">
                <a:srgbClr val="5B9BD5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1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5B9BD5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/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CC2E5">
                  <a:alpha val="10980"/>
                </a:srgbClr>
              </a:gs>
              <a:gs pos="100000">
                <a:srgbClr val="9CC2E5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1"/>
          <p:cNvSpPr txBox="1">
            <a:spLocks noGrp="1"/>
          </p:cNvSpPr>
          <p:nvPr>
            <p:ph type="title"/>
          </p:nvPr>
        </p:nvSpPr>
        <p:spPr>
          <a:xfrm>
            <a:off x="466722" y="3350252"/>
            <a:ext cx="3201366" cy="6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</a:rPr>
              <a:t>Заключение</a:t>
            </a:r>
            <a:endParaRPr/>
          </a:p>
        </p:txBody>
      </p:sp>
      <p:sp>
        <p:nvSpPr>
          <p:cNvPr id="304" name="Google Shape;304;p11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10</a:t>
            </a:fld>
            <a:endParaRPr sz="1100">
              <a:solidFill>
                <a:srgbClr val="7F7F7F"/>
              </a:solidFill>
            </a:endParaRPr>
          </a:p>
        </p:txBody>
      </p:sp>
      <p:sp>
        <p:nvSpPr>
          <p:cNvPr id="305" name="Google Shape;305;p11"/>
          <p:cNvSpPr txBox="1"/>
          <p:nvPr/>
        </p:nvSpPr>
        <p:spPr>
          <a:xfrm>
            <a:off x="4279021" y="1520947"/>
            <a:ext cx="7425300" cy="3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рамках работы над проектом мы смогли: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AutoNum type="arabicPeriod"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Определить целевую аудиторию нашей игры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AutoNum type="arabicPeriod"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Проанализировать потенциальных конкурентов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AutoNum type="arabicPeriod"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Создать MVP проекта, демонстрирующий основные механики игры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случае продолжения нашей игры в следующем семестре мы рассматриваем возможность кардинальной доработки с добавлением открытого мира и взятием квестов с развитием сюжетной линии у персонажей.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4203700" y="635000"/>
            <a:ext cx="7340600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Тема работы: Образовательная игра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Название команды: АТ-04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Контакты для связи: N.A.Zaitsev@urfu.me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4507396" y="3687135"/>
            <a:ext cx="6422128" cy="279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Зайцев Никита Александрович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Башков Данил Андреевич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Захарова Маргарита Владимировна</a:t>
            </a:r>
            <a:endParaRPr/>
          </a:p>
        </p:txBody>
      </p:sp>
      <p:sp>
        <p:nvSpPr>
          <p:cNvPr id="314" name="Google Shape;314;p12"/>
          <p:cNvSpPr txBox="1"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/>
          </a:p>
        </p:txBody>
      </p:sp>
      <p:sp>
        <p:nvSpPr>
          <p:cNvPr id="315" name="Google Shape;315;p12"/>
          <p:cNvSpPr txBox="1">
            <a:spLocks noGrp="1"/>
          </p:cNvSpPr>
          <p:nvPr>
            <p:ph type="sldNum" idx="12"/>
          </p:nvPr>
        </p:nvSpPr>
        <p:spPr>
          <a:xfrm>
            <a:off x="10926476" y="6356350"/>
            <a:ext cx="625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11</a:t>
            </a:fld>
            <a:endParaRPr sz="1200"/>
          </a:p>
        </p:txBody>
      </p:sp>
      <p:sp>
        <p:nvSpPr>
          <p:cNvPr id="316" name="Google Shape;316;p12"/>
          <p:cNvSpPr txBox="1"/>
          <p:nvPr/>
        </p:nvSpPr>
        <p:spPr>
          <a:xfrm>
            <a:off x="841225" y="3747050"/>
            <a:ext cx="3322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Тимлид и UI дизайнер</a:t>
            </a:r>
            <a:endParaRPr sz="2200">
              <a:solidFill>
                <a:srgbClr val="2E75B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2"/>
          <p:cNvSpPr txBox="1"/>
          <p:nvPr/>
        </p:nvSpPr>
        <p:spPr>
          <a:xfrm>
            <a:off x="355094" y="4447887"/>
            <a:ext cx="4068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Программист</a:t>
            </a:r>
            <a:endParaRPr/>
          </a:p>
        </p:txBody>
      </p:sp>
      <p:sp>
        <p:nvSpPr>
          <p:cNvPr id="318" name="Google Shape;318;p12"/>
          <p:cNvSpPr txBox="1"/>
          <p:nvPr/>
        </p:nvSpPr>
        <p:spPr>
          <a:xfrm>
            <a:off x="1459211" y="5438545"/>
            <a:ext cx="2743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Аналитика</a:t>
            </a:r>
            <a:endParaRPr/>
          </a:p>
        </p:txBody>
      </p:sp>
      <p:sp>
        <p:nvSpPr>
          <p:cNvPr id="319" name="Google Shape;319;p12"/>
          <p:cNvSpPr txBox="1"/>
          <p:nvPr/>
        </p:nvSpPr>
        <p:spPr>
          <a:xfrm>
            <a:off x="4506982" y="4432438"/>
            <a:ext cx="51700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Теплинский Артем Алексеевич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0" name="Google Shape;32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00" y="4745472"/>
            <a:ext cx="11430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" descr="Изображение выглядит как трава, внешний, человек, парк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t="9906" r="-2" b="21779"/>
          <a:stretch/>
        </p:blipFill>
        <p:spPr>
          <a:xfrm>
            <a:off x="3576435" y="-14518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 extrusionOk="0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5" name="Google Shape;175;p2" descr="Изображение выглядит как внешний, мужчина, человек, обочи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 t="4146" r="-1" b="43889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 extrusionOk="0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6" name="Google Shape;176;p2" descr="Изображение выглядит как внешний, дерево, небо, снег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 l="3346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 extrusionOk="0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7" name="Google Shape;177;p2"/>
          <p:cNvSpPr/>
          <p:nvPr/>
        </p:nvSpPr>
        <p:spPr>
          <a:xfrm>
            <a:off x="0" y="0"/>
            <a:ext cx="4397136" cy="6858000"/>
          </a:xfrm>
          <a:custGeom>
            <a:avLst/>
            <a:gdLst/>
            <a:ahLst/>
            <a:cxnLst/>
            <a:rect l="l" t="t" r="r" b="b"/>
            <a:pathLst>
              <a:path w="4397136" h="6858000" extrusionOk="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0" y="0"/>
            <a:ext cx="4386504" cy="6858000"/>
          </a:xfrm>
          <a:custGeom>
            <a:avLst/>
            <a:gdLst/>
            <a:ahLst/>
            <a:cxnLst/>
            <a:rect l="l" t="t" r="r" b="b"/>
            <a:pathLst>
              <a:path w="4386504" h="6858000" extrusionOk="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 txBox="1">
            <a:spLocks noGrp="1"/>
          </p:cNvSpPr>
          <p:nvPr>
            <p:ph type="title"/>
          </p:nvPr>
        </p:nvSpPr>
        <p:spPr>
          <a:xfrm>
            <a:off x="438912" y="1508760"/>
            <a:ext cx="3429000" cy="289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 проекта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" descr="Изображение выглядит как дерево, внешний, человек, в позе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 t="24741" b="31240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 extrusionOk="0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2" name="Google Shape;182;p2"/>
          <p:cNvSpPr/>
          <p:nvPr/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 txBox="1">
            <a:spLocks noGrp="1"/>
          </p:cNvSpPr>
          <p:nvPr>
            <p:ph type="sldNum" idx="12"/>
          </p:nvPr>
        </p:nvSpPr>
        <p:spPr>
          <a:xfrm>
            <a:off x="9353404" y="6356350"/>
            <a:ext cx="23981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</a:rPr>
              <a:t>2</a:t>
            </a:fld>
            <a:endParaRPr sz="1200">
              <a:solidFill>
                <a:schemeClr val="lt1"/>
              </a:solidFill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0078649" y="2783114"/>
            <a:ext cx="20179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Теплинский Артём Алексеевич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4166930" y="6033184"/>
            <a:ext cx="18067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Зайцев Никита Александрович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4608366" y="2675660"/>
            <a:ext cx="22107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Захарова Маргарита Владимировна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8222414" y="6005752"/>
            <a:ext cx="23300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Башков Данил Андреевич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5A9BD5">
                  <a:alpha val="81960"/>
                </a:srgbClr>
              </a:gs>
              <a:gs pos="25000">
                <a:srgbClr val="5B9BD5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4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Целевая аудитория</a:t>
            </a:r>
            <a:endParaRPr sz="4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 flipH="1">
            <a:off x="0" y="581159"/>
            <a:ext cx="5464879" cy="6276841"/>
          </a:xfrm>
          <a:custGeom>
            <a:avLst/>
            <a:gdLst/>
            <a:ahLst/>
            <a:cxnLst/>
            <a:rect l="l" t="t" r="r" b="b"/>
            <a:pathLst>
              <a:path w="5464879" h="6276841" extrusionOk="0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8" descr="Групп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328" y="1819656"/>
            <a:ext cx="4142232" cy="41422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 txBox="1"/>
          <p:nvPr/>
        </p:nvSpPr>
        <p:spPr>
          <a:xfrm>
            <a:off x="6621072" y="2421683"/>
            <a:ext cx="4765949" cy="335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entury Gothic"/>
                <a:ea typeface="Century Gothic"/>
                <a:cs typeface="Century Gothic"/>
                <a:sym typeface="Century Gothic"/>
              </a:rPr>
              <a:t>Школьники 5 - 9 классов</a:t>
            </a:r>
            <a:r>
              <a:rPr lang="en-US" sz="1900" b="1">
                <a:solidFill>
                  <a:srgbClr val="0444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потому что сегодня образование играет ключевую роль в развитии человека и крайне важно для его будущего. 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Крайне важно, заинтересовать человека в получении образования. Важно показать, что наука может быть интересной.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sldNum" idx="12"/>
          </p:nvPr>
        </p:nvSpPr>
        <p:spPr>
          <a:xfrm>
            <a:off x="804672" y="6223702"/>
            <a:ext cx="570728" cy="3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898989"/>
                </a:solidFill>
              </a:rPr>
              <a:t>3</a:t>
            </a:fld>
            <a:endParaRPr sz="110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E75B5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5B9BD5">
                  <a:alpha val="45882"/>
                </a:srgbClr>
              </a:gs>
              <a:gs pos="100000">
                <a:srgbClr val="5B9BD5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5B9BD5">
                  <a:alpha val="28627"/>
                </a:srgbClr>
              </a:gs>
              <a:gs pos="2000">
                <a:srgbClr val="5B9BD5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5B9BD5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CC2E5">
                  <a:alpha val="10980"/>
                </a:srgbClr>
              </a:gs>
              <a:gs pos="100000">
                <a:srgbClr val="9CC2E5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Цель проекта и задачи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4504550" y="2170875"/>
            <a:ext cx="6861000" cy="4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Основные задачи: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Проанализировать конкурентов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Определить целевую аудиторию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Определить какие функциональные возможности будут в приложении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Создать макеты сцен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Разработать MVP игры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6"/>
          <p:cNvSpPr txBox="1">
            <a:spLocks noGrp="1"/>
          </p:cNvSpPr>
          <p:nvPr>
            <p:ph type="sldNum" idx="12"/>
          </p:nvPr>
        </p:nvSpPr>
        <p:spPr>
          <a:xfrm>
            <a:off x="11704320" y="6454671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4</a:t>
            </a:fld>
            <a:endParaRPr sz="1100">
              <a:solidFill>
                <a:srgbClr val="7F7F7F"/>
              </a:solidFill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4504550" y="767329"/>
            <a:ext cx="5778600" cy="1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4485"/>
              </a:buClr>
              <a:buSzPts val="2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Цель - представление законов естественных наук в понятном и доступном языке, для расширение кругозора школьников и привлечение их к естественным наукам.</a:t>
            </a:r>
            <a:endParaRPr sz="2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1500" y="1015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E75B5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5B9BD5">
                  <a:alpha val="45882"/>
                </a:srgbClr>
              </a:gs>
              <a:gs pos="100000">
                <a:srgbClr val="5B9BD5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5B9BD5">
                  <a:alpha val="28627"/>
                </a:srgbClr>
              </a:gs>
              <a:gs pos="2000">
                <a:srgbClr val="5B9BD5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5B9BD5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CC2E5">
                  <a:alpha val="10980"/>
                </a:srgbClr>
              </a:gs>
              <a:gs pos="100000">
                <a:srgbClr val="9CC2E5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4175700" y="511400"/>
            <a:ext cx="7104900" cy="3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Задачи, знакомящие с различными естественнонаучными законами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Наличие постепенного открытия различных наук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Уникальность каждой задачи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7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5</a:t>
            </a:fld>
            <a:endParaRPr sz="1100">
              <a:solidFill>
                <a:srgbClr val="7F7F7F"/>
              </a:solidFill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333952" y="2383045"/>
            <a:ext cx="33657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Требования к MVP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и стек технологий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4175700" y="3404300"/>
            <a:ext cx="6777300" cy="21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Для создания нашего MVP мы использовали следующие технологии: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Unity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Blender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Photoshop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2" name="Google Shape;2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525" y="5661271"/>
            <a:ext cx="1623768" cy="9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050" y="5606999"/>
            <a:ext cx="909774" cy="10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9900" y="5668520"/>
            <a:ext cx="909774" cy="88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/>
          <p:nvPr/>
        </p:nvSpPr>
        <p:spPr>
          <a:xfrm>
            <a:off x="0" y="8913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E75B5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5B9BD5">
                  <a:alpha val="49803"/>
                </a:srgbClr>
              </a:gs>
              <a:gs pos="100000">
                <a:srgbClr val="1E4E79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5B9BD5">
                  <a:alpha val="0"/>
                </a:srgbClr>
              </a:gs>
              <a:gs pos="100000">
                <a:srgbClr val="5B9BD5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CC2E5">
                  <a:alpha val="0"/>
                </a:srgbClr>
              </a:gs>
              <a:gs pos="39000">
                <a:srgbClr val="9CC2E5">
                  <a:alpha val="0"/>
                </a:srgbClr>
              </a:gs>
              <a:gs pos="100000">
                <a:srgbClr val="2E75B5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660050" y="2767100"/>
            <a:ext cx="3031800" cy="1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Анализ конкурентов</a:t>
            </a:r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6</a:t>
            </a:fld>
            <a:endParaRPr sz="1100">
              <a:solidFill>
                <a:srgbClr val="7F7F7F"/>
              </a:solidFill>
            </a:endParaRPr>
          </a:p>
        </p:txBody>
      </p:sp>
      <p:sp>
        <p:nvSpPr>
          <p:cNvPr id="247" name="Google Shape;247;p9"/>
          <p:cNvSpPr txBox="1"/>
          <p:nvPr/>
        </p:nvSpPr>
        <p:spPr>
          <a:xfrm>
            <a:off x="4506525" y="1058600"/>
            <a:ext cx="7265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Множество игр-викторин, однако в них информация не преподносится визуально и не является интерактивной.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Серия игр «Crazy Machines» («Заработало!» в русскоязычной версии), но она более специализирована на головоломках с механикой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663" y="3563850"/>
            <a:ext cx="5239132" cy="24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0"/>
          <p:cNvSpPr/>
          <p:nvPr/>
        </p:nvSpPr>
        <p:spPr>
          <a:xfrm rot="5400000" flipH="1">
            <a:off x="-1795500" y="1795625"/>
            <a:ext cx="6875700" cy="3284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E75B5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 rot="-5400000">
            <a:off x="-535500" y="3037375"/>
            <a:ext cx="4355700" cy="3284700"/>
          </a:xfrm>
          <a:prstGeom prst="rect">
            <a:avLst/>
          </a:prstGeom>
          <a:gradFill>
            <a:gsLst>
              <a:gs pos="0">
                <a:srgbClr val="5B9BD5">
                  <a:alpha val="49803"/>
                </a:srgbClr>
              </a:gs>
              <a:gs pos="100000">
                <a:srgbClr val="1E4E79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 rot="-5400000" flipH="1">
            <a:off x="-1663868" y="1919100"/>
            <a:ext cx="6857700" cy="30195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5B9BD5">
                  <a:alpha val="0"/>
                </a:srgbClr>
              </a:gs>
              <a:gs pos="100000">
                <a:srgbClr val="5B9BD5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 rot="5990468">
            <a:off x="-1123009" y="1508457"/>
            <a:ext cx="4782508" cy="347327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CC2E5">
                  <a:alpha val="0"/>
                </a:srgbClr>
              </a:gs>
              <a:gs pos="39000">
                <a:srgbClr val="9CC2E5">
                  <a:alpha val="0"/>
                </a:srgbClr>
              </a:gs>
              <a:gs pos="100000">
                <a:srgbClr val="2E75B5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209626" y="2532750"/>
            <a:ext cx="31107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</a:rPr>
              <a:t>Макеты Игры</a:t>
            </a:r>
            <a:endParaRPr/>
          </a:p>
        </p:txBody>
      </p:sp>
      <p:sp>
        <p:nvSpPr>
          <p:cNvPr id="260" name="Google Shape;260;p10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7</a:t>
            </a:fld>
            <a:endParaRPr sz="1100">
              <a:solidFill>
                <a:srgbClr val="7F7F7F"/>
              </a:solidFill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375" y="619575"/>
            <a:ext cx="4812926" cy="27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375" y="3465374"/>
            <a:ext cx="4812907" cy="27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2363" y="3465375"/>
            <a:ext cx="3685372" cy="20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2950" y="1253851"/>
            <a:ext cx="3685325" cy="207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bd2ee2319_0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dbd2ee2319_0_4"/>
          <p:cNvSpPr/>
          <p:nvPr/>
        </p:nvSpPr>
        <p:spPr>
          <a:xfrm rot="5400000" flipH="1">
            <a:off x="-1795500" y="1795625"/>
            <a:ext cx="6875700" cy="3284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E75B5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dbd2ee2319_0_4"/>
          <p:cNvSpPr/>
          <p:nvPr/>
        </p:nvSpPr>
        <p:spPr>
          <a:xfrm rot="-5400000">
            <a:off x="-535500" y="3037375"/>
            <a:ext cx="4355700" cy="3284700"/>
          </a:xfrm>
          <a:prstGeom prst="rect">
            <a:avLst/>
          </a:prstGeom>
          <a:gradFill>
            <a:gsLst>
              <a:gs pos="0">
                <a:srgbClr val="5B9BD5">
                  <a:alpha val="49803"/>
                </a:srgbClr>
              </a:gs>
              <a:gs pos="100000">
                <a:srgbClr val="1E4E79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dbd2ee2319_0_4"/>
          <p:cNvSpPr/>
          <p:nvPr/>
        </p:nvSpPr>
        <p:spPr>
          <a:xfrm rot="-5400000" flipH="1">
            <a:off x="-1663868" y="1919100"/>
            <a:ext cx="6857700" cy="30195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5B9BD5">
                  <a:alpha val="0"/>
                </a:srgbClr>
              </a:gs>
              <a:gs pos="100000">
                <a:srgbClr val="5B9BD5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dbd2ee2319_0_4"/>
          <p:cNvSpPr/>
          <p:nvPr/>
        </p:nvSpPr>
        <p:spPr>
          <a:xfrm rot="5990468">
            <a:off x="-1123009" y="1508457"/>
            <a:ext cx="4782508" cy="347327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CC2E5">
                  <a:alpha val="0"/>
                </a:srgbClr>
              </a:gs>
              <a:gs pos="39000">
                <a:srgbClr val="9CC2E5">
                  <a:alpha val="0"/>
                </a:srgbClr>
              </a:gs>
              <a:gs pos="100000">
                <a:srgbClr val="2E75B5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dbd2ee2319_0_4"/>
          <p:cNvSpPr txBox="1">
            <a:spLocks noGrp="1"/>
          </p:cNvSpPr>
          <p:nvPr>
            <p:ph type="title"/>
          </p:nvPr>
        </p:nvSpPr>
        <p:spPr>
          <a:xfrm>
            <a:off x="209626" y="2532750"/>
            <a:ext cx="31107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</a:rPr>
              <a:t>Схема работы игры</a:t>
            </a:r>
            <a:endParaRPr/>
          </a:p>
        </p:txBody>
      </p:sp>
      <p:sp>
        <p:nvSpPr>
          <p:cNvPr id="276" name="Google Shape;276;gdbd2ee2319_0_4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8</a:t>
            </a:fld>
            <a:endParaRPr sz="1100">
              <a:solidFill>
                <a:srgbClr val="7F7F7F"/>
              </a:solidFill>
            </a:endParaRPr>
          </a:p>
        </p:txBody>
      </p:sp>
      <p:pic>
        <p:nvPicPr>
          <p:cNvPr id="277" name="Google Shape;277;gdbd2ee231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649" y="-150"/>
            <a:ext cx="61385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bd2ee2319_0_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dbd2ee2319_0_20"/>
          <p:cNvSpPr/>
          <p:nvPr/>
        </p:nvSpPr>
        <p:spPr>
          <a:xfrm rot="5400000" flipH="1">
            <a:off x="-1795500" y="1795625"/>
            <a:ext cx="6875700" cy="3284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E75B5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dbd2ee2319_0_20"/>
          <p:cNvSpPr/>
          <p:nvPr/>
        </p:nvSpPr>
        <p:spPr>
          <a:xfrm rot="-5400000">
            <a:off x="-535500" y="3037375"/>
            <a:ext cx="4355700" cy="3284700"/>
          </a:xfrm>
          <a:prstGeom prst="rect">
            <a:avLst/>
          </a:prstGeom>
          <a:gradFill>
            <a:gsLst>
              <a:gs pos="0">
                <a:srgbClr val="5B9BD5">
                  <a:alpha val="49803"/>
                </a:srgbClr>
              </a:gs>
              <a:gs pos="100000">
                <a:srgbClr val="1E4E79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dbd2ee2319_0_20"/>
          <p:cNvSpPr/>
          <p:nvPr/>
        </p:nvSpPr>
        <p:spPr>
          <a:xfrm rot="-5400000" flipH="1">
            <a:off x="-1663868" y="1919100"/>
            <a:ext cx="6857700" cy="30195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5B9BD5">
                  <a:alpha val="0"/>
                </a:srgbClr>
              </a:gs>
              <a:gs pos="100000">
                <a:srgbClr val="5B9BD5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dbd2ee2319_0_20"/>
          <p:cNvSpPr/>
          <p:nvPr/>
        </p:nvSpPr>
        <p:spPr>
          <a:xfrm rot="5990468">
            <a:off x="-1123009" y="1508457"/>
            <a:ext cx="4782508" cy="347327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CC2E5">
                  <a:alpha val="0"/>
                </a:srgbClr>
              </a:gs>
              <a:gs pos="39000">
                <a:srgbClr val="9CC2E5">
                  <a:alpha val="0"/>
                </a:srgbClr>
              </a:gs>
              <a:gs pos="100000">
                <a:srgbClr val="2E75B5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dbd2ee2319_0_20"/>
          <p:cNvSpPr txBox="1">
            <a:spLocks noGrp="1"/>
          </p:cNvSpPr>
          <p:nvPr>
            <p:ph type="title"/>
          </p:nvPr>
        </p:nvSpPr>
        <p:spPr>
          <a:xfrm>
            <a:off x="209626" y="2532750"/>
            <a:ext cx="31107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FFFFFF"/>
                </a:solidFill>
              </a:rPr>
              <a:t>Реализация</a:t>
            </a:r>
            <a:endParaRPr/>
          </a:p>
        </p:txBody>
      </p:sp>
      <p:sp>
        <p:nvSpPr>
          <p:cNvPr id="289" name="Google Shape;289;gdbd2ee2319_0_20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9</a:t>
            </a:fld>
            <a:endParaRPr sz="1100">
              <a:solidFill>
                <a:srgbClr val="7F7F7F"/>
              </a:solidFill>
            </a:endParaRPr>
          </a:p>
        </p:txBody>
      </p:sp>
      <p:pic>
        <p:nvPicPr>
          <p:cNvPr id="2" name="gameplay">
            <a:hlinkClick r:id="" action="ppaction://media"/>
            <a:extLst>
              <a:ext uri="{FF2B5EF4-FFF2-40B4-BE49-F238E27FC236}">
                <a16:creationId xmlns:a16="http://schemas.microsoft.com/office/drawing/2014/main" id="{2D69FD16-2BD8-4807-9062-1D6BA2F94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92378" y="463203"/>
            <a:ext cx="8172564" cy="489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Широкоэкранный</PresentationFormat>
  <Paragraphs>77</Paragraphs>
  <Slides>11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1_Тема Office</vt:lpstr>
      <vt:lpstr>Тема Office</vt:lpstr>
      <vt:lpstr>Волшебник</vt:lpstr>
      <vt:lpstr>Команда проекта</vt:lpstr>
      <vt:lpstr>Целевая аудитория</vt:lpstr>
      <vt:lpstr>Цель проекта и задачи</vt:lpstr>
      <vt:lpstr>Презентация PowerPoint</vt:lpstr>
      <vt:lpstr>Анализ конкурентов</vt:lpstr>
      <vt:lpstr>Макеты Игры</vt:lpstr>
      <vt:lpstr>Схема работы игры</vt:lpstr>
      <vt:lpstr>Реализация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Волшебник</dc:title>
  <dc:creator>Теплинский Артём Алексеевич</dc:creator>
  <cp:lastModifiedBy>Теплинский Артём Алексеевич</cp:lastModifiedBy>
  <cp:revision>1</cp:revision>
  <dcterms:created xsi:type="dcterms:W3CDTF">2021-01-13T09:25:46Z</dcterms:created>
  <dcterms:modified xsi:type="dcterms:W3CDTF">2021-06-16T06:38:13Z</dcterms:modified>
</cp:coreProperties>
</file>